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BCD9-4B43-A64A-5262E9D49AD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BCD9-4B43-A64A-5262E9D49AD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BCD9-4B43-A64A-5262E9D49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202720"/>
        <c:axId val="386200752"/>
      </c:barChart>
      <c:catAx>
        <c:axId val="38620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00752"/>
        <c:crosses val="autoZero"/>
        <c:auto val="1"/>
        <c:lblAlgn val="ctr"/>
        <c:lblOffset val="100"/>
        <c:noMultiLvlLbl val="0"/>
      </c:catAx>
      <c:valAx>
        <c:axId val="38620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0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CBCFC-1578-4460-9379-5DA2585A0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F10303-87C9-4B3E-B20D-0D396CB821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2725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A985C-E1F1-4B16-BA8B-A25FFEA56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C381D-4163-4AA3-835F-1985B4AEF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230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Colombia</dc:title>
  <dc:creator>Frederik Peiniger</dc:creator>
  <cp:lastModifiedBy>Frederik Peiniger</cp:lastModifiedBy>
  <cp:revision>1</cp:revision>
  <dcterms:created xsi:type="dcterms:W3CDTF">2021-09-09T11:35:27Z</dcterms:created>
  <dcterms:modified xsi:type="dcterms:W3CDTF">2021-09-09T11:35:42Z</dcterms:modified>
</cp:coreProperties>
</file>