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CE-43AD-963B-4507FD52B6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CE-43AD-963B-4507FD52B6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CE-43AD-963B-4507FD52B6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CE-43AD-963B-4507FD52B6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CE-43AD-963B-4507FD52B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256632"/>
        <c:axId val="379263192"/>
      </c:barChart>
      <c:dateAx>
        <c:axId val="379256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263192"/>
        <c:crosses val="autoZero"/>
        <c:auto val="1"/>
        <c:lblOffset val="100"/>
        <c:baseTimeUnit val="days"/>
      </c:dateAx>
      <c:valAx>
        <c:axId val="37926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25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3901F-4329-4A64-AB69-ECE9D8954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2758F0-59DD-41B7-8CA7-0D633540EE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6257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48F33-6EAE-4750-BC99-94E5ADD64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C8AFD-F3F8-46B3-A719-449F8864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144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Colombia</dc:title>
  <dc:creator>Frederik Peiniger</dc:creator>
  <cp:lastModifiedBy>Frederik Peiniger</cp:lastModifiedBy>
  <cp:revision>1</cp:revision>
  <dcterms:created xsi:type="dcterms:W3CDTF">2021-09-09T11:32:45Z</dcterms:created>
  <dcterms:modified xsi:type="dcterms:W3CDTF">2021-09-09T11:32:58Z</dcterms:modified>
</cp:coreProperties>
</file>