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C51C-86CC-491F-91ED-8534FEE31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33A58-10B9-4C84-85DA-472E1F0B76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7482726"/>
              </p:ext>
            </p:extLst>
          </p:nvPr>
        </p:nvGraphicFramePr>
        <p:xfrm>
          <a:off x="457200" y="1731963"/>
          <a:ext cx="8229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98706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2121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696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921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2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820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475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619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11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00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chocolates_jumbo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94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50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09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912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D2689-8903-4101-883A-F6BE7295B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73814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Table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Table | Colombia</dc:title>
  <dc:creator>Frederik Peiniger</dc:creator>
  <cp:lastModifiedBy>Frederik Peiniger</cp:lastModifiedBy>
  <cp:revision>1</cp:revision>
  <dcterms:created xsi:type="dcterms:W3CDTF">2021-09-09T11:22:16Z</dcterms:created>
  <dcterms:modified xsi:type="dcterms:W3CDTF">2021-09-09T11:22:24Z</dcterms:modified>
</cp:coreProperties>
</file>