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5C-4151-9FD3-9FDF5E9871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5C-4151-9FD3-9FDF5E9871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9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5C-4151-9FD3-9FDF5E9871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Jet</c:v>
                </c:pt>
                <c:pt idx="1">
                  <c:v>Chocolates Jumbo</c:v>
                </c:pt>
                <c:pt idx="2">
                  <c:v>M&amp;M's Colombia</c:v>
                </c:pt>
                <c:pt idx="3">
                  <c:v>HERSHEY'S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18</c:v>
                </c:pt>
                <c:pt idx="1">
                  <c:v>11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5C-4151-9FD3-9FDF5E987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127216"/>
        <c:axId val="324123280"/>
      </c:barChart>
      <c:catAx>
        <c:axId val="32412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23280"/>
        <c:crosses val="autoZero"/>
        <c:auto val="1"/>
        <c:lblAlgn val="ctr"/>
        <c:lblOffset val="100"/>
        <c:noMultiLvlLbl val="0"/>
      </c:catAx>
      <c:valAx>
        <c:axId val="32412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12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6AD14-53D2-4D99-96AE-C69A0A707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D1F4E1-26E1-4695-BD77-7E7EE191E2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06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16E90-981F-496E-B24B-F6502E453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8551B-50B3-4858-ACC2-756B65458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77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Colombia</dc:title>
  <dc:creator>Frederik Peiniger</dc:creator>
  <cp:lastModifiedBy>Frederik Peiniger</cp:lastModifiedBy>
  <cp:revision>1</cp:revision>
  <dcterms:created xsi:type="dcterms:W3CDTF">2021-09-09T03:05:54Z</dcterms:created>
  <dcterms:modified xsi:type="dcterms:W3CDTF">2021-09-09T03:06:09Z</dcterms:modified>
</cp:coreProperties>
</file>