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Sheet1!$B$2:$B$5</c:f>
            </c:numRef>
          </c:val>
          <c:extLst>
            <c:ext xmlns:c16="http://schemas.microsoft.com/office/drawing/2014/chart" uri="{C3380CC4-5D6E-409C-BE32-E72D297353CC}">
              <c16:uniqueId val="{00000000-E3FB-4673-A4ED-FB67CE2A49D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Sheet1!$C$2:$C$5</c:f>
            </c:numRef>
          </c:val>
          <c:extLst>
            <c:ext xmlns:c16="http://schemas.microsoft.com/office/drawing/2014/chart" uri="{C3380CC4-5D6E-409C-BE32-E72D297353CC}">
              <c16:uniqueId val="{00000001-E3FB-4673-A4ED-FB67CE2A49D5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Sheet1!$D$2:$D$5</c:f>
            </c:numRef>
          </c:val>
          <c:extLst>
            <c:ext xmlns:c16="http://schemas.microsoft.com/office/drawing/2014/chart" uri="{C3380CC4-5D6E-409C-BE32-E72D297353CC}">
              <c16:uniqueId val="{00000002-E3FB-4673-A4ED-FB67CE2A49D5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Sheet1!$E$2:$E$5</c:f>
            </c:numRef>
          </c:val>
          <c:extLst>
            <c:ext xmlns:c16="http://schemas.microsoft.com/office/drawing/2014/chart" uri="{C3380CC4-5D6E-409C-BE32-E72D297353CC}">
              <c16:uniqueId val="{00000003-E3FB-4673-A4ED-FB67CE2A49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3819512"/>
        <c:axId val="333814920"/>
      </c:barChart>
      <c:catAx>
        <c:axId val="333819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814920"/>
        <c:crosses val="autoZero"/>
        <c:auto val="1"/>
        <c:lblAlgn val="ctr"/>
        <c:lblOffset val="100"/>
        <c:noMultiLvlLbl val="0"/>
      </c:catAx>
      <c:valAx>
        <c:axId val="333814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819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EA9ACD-6C13-4B7A-A104-C47858C0EE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Colombia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86AEAEB-0A1E-40DC-9F91-524234D1689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738484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1214DD-95D1-4340-88DB-601B3B03D1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A95BD8-3108-46BB-B5A8-D404B656A6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885834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Post Type Distribution Per Profile | Colombia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 Per Profile | Colombia</dc:title>
  <dc:creator>Frederik Peiniger</dc:creator>
  <cp:lastModifiedBy>Frederik Peiniger</cp:lastModifiedBy>
  <cp:revision>1</cp:revision>
  <dcterms:created xsi:type="dcterms:W3CDTF">2021-09-09T03:04:43Z</dcterms:created>
  <dcterms:modified xsi:type="dcterms:W3CDTF">2021-09-09T03:04:58Z</dcterms:modified>
</cp:coreProperties>
</file>