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 Jet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EC-4FCC-A41C-80E2CB360C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Jumbo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EC-4FCC-A41C-80E2CB360C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M&amp;M's Colombia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EC-4FCC-A41C-80E2CB360C0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EC-4FCC-A41C-80E2CB360C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767576"/>
        <c:axId val="375768888"/>
      </c:barChart>
      <c:dateAx>
        <c:axId val="375767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768888"/>
        <c:crosses val="autoZero"/>
        <c:auto val="1"/>
        <c:lblOffset val="100"/>
        <c:baseTimeUnit val="days"/>
      </c:dateAx>
      <c:valAx>
        <c:axId val="375768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767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78582-55FD-403D-9FF7-26B6E2123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CD5F25-13AC-449E-B00E-FDCFB1D0B2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5775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53AB85-E308-41A7-815E-8C78932146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8A5FE-449E-4741-ACA8-43E7F9962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8424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Colombia</dc:title>
  <dc:creator>Frederik Peiniger</dc:creator>
  <cp:lastModifiedBy>Frederik Peiniger</cp:lastModifiedBy>
  <cp:revision>1</cp:revision>
  <dcterms:created xsi:type="dcterms:W3CDTF">2021-09-09T03:01:02Z</dcterms:created>
  <dcterms:modified xsi:type="dcterms:W3CDTF">2021-09-09T03:01:07Z</dcterms:modified>
</cp:coreProperties>
</file>