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9268B-BD04-4CCC-9AEA-FA11E0A3F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Colombia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CDF2E7-0B43-439F-82D9-5025247312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7283589"/>
              </p:ext>
            </p:extLst>
          </p:nvPr>
        </p:nvGraphicFramePr>
        <p:xfrm>
          <a:off x="457200" y="1731963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246836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494099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3222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8822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26340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8628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3910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6025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087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691247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291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Jumbo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242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M&amp;M's 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923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9652350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126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75E2E6-69DF-42B4-BB11-6347A2B4C5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6076730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88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Colombia</dc:title>
  <dc:creator>Frederik Peiniger</dc:creator>
  <cp:lastModifiedBy>Frederik Peiniger</cp:lastModifiedBy>
  <cp:revision>1</cp:revision>
  <dcterms:created xsi:type="dcterms:W3CDTF">2021-09-09T02:41:06Z</dcterms:created>
  <dcterms:modified xsi:type="dcterms:W3CDTF">2021-09-09T02:41:13Z</dcterms:modified>
</cp:coreProperties>
</file>