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kitkatpe</c:v>
                </c:pt>
                <c:pt idx="1">
                  <c:v>chocolates.laibericaperu</c:v>
                </c:pt>
                <c:pt idx="2">
                  <c:v>hersheysperu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9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F0-41D7-BA51-0A152CDED4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kitkatpe</c:v>
                </c:pt>
                <c:pt idx="1">
                  <c:v>chocolates.laibericaperu</c:v>
                </c:pt>
                <c:pt idx="2">
                  <c:v>hersheysperu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F0-41D7-BA51-0A152CDED4D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kitkatpe</c:v>
                </c:pt>
                <c:pt idx="1">
                  <c:v>chocolates.laibericaperu</c:v>
                </c:pt>
                <c:pt idx="2">
                  <c:v>hersheysperu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F0-41D7-BA51-0A152CDED4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8603936"/>
        <c:axId val="338605576"/>
      </c:barChart>
      <c:catAx>
        <c:axId val="338603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605576"/>
        <c:crosses val="autoZero"/>
        <c:auto val="1"/>
        <c:lblAlgn val="ctr"/>
        <c:lblOffset val="100"/>
        <c:noMultiLvlLbl val="0"/>
      </c:catAx>
      <c:valAx>
        <c:axId val="338605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603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C1A05-AA90-4CF6-BAD9-160E004F6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E79356-CB7C-4693-95B8-44A927E7D6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22034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E5039-986E-4889-B4EC-15852DD934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5DC9B-EDA4-43C5-B439-25C071C38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1512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Perú</dc:title>
  <dc:creator>Frederik Peiniger</dc:creator>
  <cp:lastModifiedBy>Frederik Peiniger</cp:lastModifiedBy>
  <cp:revision>1</cp:revision>
  <dcterms:created xsi:type="dcterms:W3CDTF">2021-09-08T21:44:13Z</dcterms:created>
  <dcterms:modified xsi:type="dcterms:W3CDTF">2021-09-08T21:44:28Z</dcterms:modified>
</cp:coreProperties>
</file>