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kitkatpe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3D-4B06-B5D9-90485E62C6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chocolates.laibericaperu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3D-4B06-B5D9-90485E62C6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hersheysperu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3D-4B06-B5D9-90485E62C6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166320"/>
        <c:axId val="384170584"/>
      </c:barChart>
      <c:dateAx>
        <c:axId val="384166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170584"/>
        <c:crosses val="autoZero"/>
        <c:auto val="1"/>
        <c:lblOffset val="100"/>
        <c:baseTimeUnit val="days"/>
      </c:dateAx>
      <c:valAx>
        <c:axId val="384170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166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5B7B0-E923-4AFC-BE77-E3341C2A2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B8E5D2-F7E9-4483-BDEB-1C40E13A5D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41596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422591-9E23-41DC-B081-C9586F3F2D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99E585-EA0E-4C18-ADA8-298459476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1123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Perú</dc:title>
  <dc:creator>Frederik Peiniger</dc:creator>
  <cp:lastModifiedBy>Frederik Peiniger</cp:lastModifiedBy>
  <cp:revision>1</cp:revision>
  <dcterms:created xsi:type="dcterms:W3CDTF">2021-09-08T21:41:26Z</dcterms:created>
  <dcterms:modified xsi:type="dcterms:W3CDTF">2021-09-08T21:41:41Z</dcterms:modified>
</cp:coreProperties>
</file>