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FCA0-154F-4C0F-A126-F429F28F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2F4616-7814-4AB9-8796-1BEAF462C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285771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6297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7781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480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33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70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62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539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419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6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57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44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1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31B488-6954-487F-A33C-15E4B1EFC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413824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Perú</dc:title>
  <dc:creator>Frederik Peiniger</dc:creator>
  <cp:lastModifiedBy>Frederik Peiniger</cp:lastModifiedBy>
  <cp:revision>1</cp:revision>
  <dcterms:created xsi:type="dcterms:W3CDTF">2021-09-08T21:30:20Z</dcterms:created>
  <dcterms:modified xsi:type="dcterms:W3CDTF">2021-09-08T21:30:27Z</dcterms:modified>
</cp:coreProperties>
</file>