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AA-4CBA-B5B5-07CD0C6807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AA-4CBA-B5B5-07CD0C6807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AA-4CBA-B5B5-07CD0C680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8964128"/>
        <c:axId val="328962488"/>
      </c:barChart>
      <c:catAx>
        <c:axId val="32896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2488"/>
        <c:crosses val="autoZero"/>
        <c:auto val="1"/>
        <c:lblAlgn val="ctr"/>
        <c:lblOffset val="100"/>
        <c:noMultiLvlLbl val="0"/>
      </c:catAx>
      <c:valAx>
        <c:axId val="32896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96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3C0BF-C653-4196-9B49-F7EF721AC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EEC012-D5BC-44B9-9E14-442E2965B7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5009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46F66-0F6B-4E69-B283-F311D84EA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50E5A-1517-43A0-A06F-0773E0DA1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38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Perú</dc:title>
  <dc:creator>Frederik Peiniger</dc:creator>
  <cp:lastModifiedBy>Frederik Peiniger</cp:lastModifiedBy>
  <cp:revision>1</cp:revision>
  <dcterms:created xsi:type="dcterms:W3CDTF">2021-09-08T19:43:33Z</dcterms:created>
  <dcterms:modified xsi:type="dcterms:W3CDTF">2021-09-08T19:43:46Z</dcterms:modified>
</cp:coreProperties>
</file>