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54-4C83-8602-3087AB061E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54-4C83-8602-3087AB061E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54-4C83-8602-3087AB061E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44409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54-4C83-8602-3087AB061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135784"/>
        <c:axId val="378132832"/>
      </c:barChart>
      <c:dateAx>
        <c:axId val="378135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32832"/>
        <c:crosses val="autoZero"/>
        <c:auto val="1"/>
        <c:lblOffset val="100"/>
        <c:baseTimeUnit val="days"/>
      </c:dateAx>
      <c:valAx>
        <c:axId val="378132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13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1382A-4AC4-41F3-8125-A7507816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7677D5-0A21-4197-B745-30D3A67E2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899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C481E-AFA5-4DF7-B341-2B7A76444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44537-4075-4EC8-949F-95CE22DFC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1231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Perú</dc:title>
  <dc:creator>Frederik Peiniger</dc:creator>
  <cp:lastModifiedBy>Frederik Peiniger</cp:lastModifiedBy>
  <cp:revision>1</cp:revision>
  <dcterms:created xsi:type="dcterms:W3CDTF">2021-09-08T19:32:20Z</dcterms:created>
  <dcterms:modified xsi:type="dcterms:W3CDTF">2021-09-08T19:32:28Z</dcterms:modified>
</cp:coreProperties>
</file>