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6" d="100"/>
          <a:sy n="76" d="100"/>
        </p:scale>
        <p:origin x="25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9/8/2021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9/8/2021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9/8/2021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9/8/2021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9/8/2021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9/8/2021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9/8/2021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9/8/2021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9/8/2021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9/8/2021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DAF1CD-2D56-46E5-866D-8FE70D6872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Table | Perú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0659DDE-F431-4FF8-95DD-B3765899BB9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25018820"/>
              </p:ext>
            </p:extLst>
          </p:nvPr>
        </p:nvGraphicFramePr>
        <p:xfrm>
          <a:off x="457200" y="1731963"/>
          <a:ext cx="8229600" cy="1854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24059894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49043949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3126508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7897050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9063303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4936763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1843911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4837279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53088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Chocolates La Ibérica Perú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213692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05519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Costa Perú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63884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28835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Chin Chin Golosinas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68484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4601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Hershey's Perú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100914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-164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5536496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B561286-CC7B-416C-A043-A45740D5FFB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08/01/2021 - 08/31/2021</a:t>
            </a:r>
          </a:p>
        </p:txBody>
      </p:sp>
    </p:spTree>
    <p:extLst>
      <p:ext uri="{BB962C8B-B14F-4D97-AF65-F5344CB8AC3E}">
        <p14:creationId xmlns:p14="http://schemas.microsoft.com/office/powerpoint/2010/main" val="260452945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82</Words>
  <Application>Microsoft Office PowerPoint</Application>
  <PresentationFormat>On-screen Show (4:3)</PresentationFormat>
  <Paragraphs>42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Fans Table | Perú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Fans Table | Perú</dc:title>
  <dc:creator>Frederik Peiniger</dc:creator>
  <cp:lastModifiedBy>Frederik Peiniger</cp:lastModifiedBy>
  <cp:revision>1</cp:revision>
  <dcterms:created xsi:type="dcterms:W3CDTF">2021-09-08T19:16:35Z</dcterms:created>
  <dcterms:modified xsi:type="dcterms:W3CDTF">2021-09-08T19:16:42Z</dcterms:modified>
</cp:coreProperties>
</file>