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kitkatdominicana</c:v>
                </c:pt>
                <c:pt idx="1">
                  <c:v>hersheysrd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B7-4CA2-B026-F5C719CC39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kitkatdominicana</c:v>
                </c:pt>
                <c:pt idx="1">
                  <c:v>hersheysrd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B7-4CA2-B026-F5C719CC3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671128"/>
        <c:axId val="328668832"/>
      </c:barChart>
      <c:catAx>
        <c:axId val="32867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68832"/>
        <c:crosses val="autoZero"/>
        <c:auto val="1"/>
        <c:lblAlgn val="ctr"/>
        <c:lblOffset val="100"/>
        <c:noMultiLvlLbl val="0"/>
      </c:catAx>
      <c:valAx>
        <c:axId val="32866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7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97149-56E3-4ECC-AAC6-881BD6A21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CF465B-14F1-4D22-A2C9-34AC10C40F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1165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9C64D-6BF0-4664-9E5D-09CD723144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E5C38-8767-43D2-913B-70F83546C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0746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Republica Dominicana</dc:title>
  <dc:creator>Frederik Peiniger</dc:creator>
  <cp:lastModifiedBy>Frederik Peiniger</cp:lastModifiedBy>
  <cp:revision>1</cp:revision>
  <dcterms:created xsi:type="dcterms:W3CDTF">2021-09-08T18:31:42Z</dcterms:created>
  <dcterms:modified xsi:type="dcterms:W3CDTF">2021-09-08T18:31:54Z</dcterms:modified>
</cp:coreProperties>
</file>