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BF-4084-BA45-3ADAA60F57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BF-4084-BA45-3ADAA60F57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048024"/>
        <c:axId val="390042776"/>
      </c:barChart>
      <c:dateAx>
        <c:axId val="390048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42776"/>
        <c:crosses val="autoZero"/>
        <c:auto val="1"/>
        <c:lblOffset val="100"/>
        <c:baseTimeUnit val="days"/>
      </c:dateAx>
      <c:valAx>
        <c:axId val="39004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4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DF145-DC8D-4C57-A30E-74EC9E1AD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8BE90E-445B-4218-B8F0-EF4B7D8A64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1195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1535F-D247-48B2-8231-B7798C3E8F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EEAB5-B5BD-4ECA-A56F-5802CB3D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8273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Republica Dominicana</dc:title>
  <dc:creator>Frederik Peiniger</dc:creator>
  <cp:lastModifiedBy>Frederik Peiniger</cp:lastModifiedBy>
  <cp:revision>1</cp:revision>
  <dcterms:created xsi:type="dcterms:W3CDTF">2021-09-08T18:26:12Z</dcterms:created>
  <dcterms:modified xsi:type="dcterms:W3CDTF">2021-09-08T18:26:24Z</dcterms:modified>
</cp:coreProperties>
</file>