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DC9C-2AC3-45CB-B8F9-9B6D3C8C6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ADC32-9756-4D2B-BAC9-BD259384C7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737116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09433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4506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278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551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420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942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816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367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33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91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074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51105-2C2A-4919-9223-5AFD73199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329734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Republica Dominicana</dc:title>
  <dc:creator>Frederik Peiniger</dc:creator>
  <cp:lastModifiedBy>Frederik Peiniger</cp:lastModifiedBy>
  <cp:revision>1</cp:revision>
  <dcterms:created xsi:type="dcterms:W3CDTF">2021-09-08T18:17:52Z</dcterms:created>
  <dcterms:modified xsi:type="dcterms:W3CDTF">2021-09-08T18:17:58Z</dcterms:modified>
</cp:coreProperties>
</file>