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4C-4013-994A-DC75A29EC2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4C-4013-994A-DC75A29EC2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4C-4013-994A-DC75A29EC2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Cortés Hermanos RD</c:v>
                </c:pt>
                <c:pt idx="1">
                  <c:v>HERSHEY'S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4C-4013-994A-DC75A29EC2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431720"/>
        <c:axId val="378426800"/>
      </c:barChart>
      <c:catAx>
        <c:axId val="37843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26800"/>
        <c:crosses val="autoZero"/>
        <c:auto val="1"/>
        <c:lblAlgn val="ctr"/>
        <c:lblOffset val="100"/>
        <c:noMultiLvlLbl val="0"/>
      </c:catAx>
      <c:valAx>
        <c:axId val="37842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43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2955-AC35-429E-89CD-BE7A6A2A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808397-DED5-4619-85B5-1D00A711C2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6486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D9E68-2B51-428B-AC36-20C954513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09/01/2021 - 09/07/2021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23C8A-0DE3-40EF-A4A9-8C61BBA06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803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Republica Dominicana</dc:title>
  <dc:creator>Frederik Peiniger</dc:creator>
  <cp:lastModifiedBy>Frederik Peiniger</cp:lastModifiedBy>
  <cp:revision>1</cp:revision>
  <dcterms:created xsi:type="dcterms:W3CDTF">2021-09-08T17:32:59Z</dcterms:created>
  <dcterms:modified xsi:type="dcterms:W3CDTF">2021-09-08T17:33:12Z</dcterms:modified>
</cp:coreProperties>
</file>