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Cortés Hermanos 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F5-4667-B9C3-88B450083C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F5-4667-B9C3-88B450083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501976"/>
        <c:axId val="381500336"/>
      </c:barChart>
      <c:dateAx>
        <c:axId val="381501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00336"/>
        <c:crosses val="autoZero"/>
        <c:auto val="1"/>
        <c:lblOffset val="100"/>
        <c:baseTimeUnit val="days"/>
      </c:dateAx>
      <c:valAx>
        <c:axId val="38150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0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776A1-DA70-490D-A638-4D60FF913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7AE999-4196-4F11-91AB-7CC6386C7F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4919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21065-20E2-4E97-8FA4-6C88C2C71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D75FB-7712-411A-9449-4D497F4EB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90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Republica Dominicana</dc:title>
  <dc:creator>Frederik Peiniger</dc:creator>
  <cp:lastModifiedBy>Frederik Peiniger</cp:lastModifiedBy>
  <cp:revision>1</cp:revision>
  <dcterms:created xsi:type="dcterms:W3CDTF">2021-09-08T16:43:36Z</dcterms:created>
  <dcterms:modified xsi:type="dcterms:W3CDTF">2021-09-08T16:43:51Z</dcterms:modified>
</cp:coreProperties>
</file>