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38F2-2F21-431A-A3E0-BC86AF673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664F53-C2A9-49D7-95AE-BD4AF38C03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353950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6574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7958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914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77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59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395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992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916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35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6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20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72720-3686-4C1B-A67F-2C52B1187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992602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Republica Dominicana</dc:title>
  <dc:creator>Frederik Peiniger</dc:creator>
  <cp:lastModifiedBy>Frederik Peiniger</cp:lastModifiedBy>
  <cp:revision>1</cp:revision>
  <dcterms:created xsi:type="dcterms:W3CDTF">2021-09-08T16:32:19Z</dcterms:created>
  <dcterms:modified xsi:type="dcterms:W3CDTF">2021-09-08T16:32:25Z</dcterms:modified>
</cp:coreProperties>
</file>