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  <c:pt idx="3">
                  <c:v>hersheysca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12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96-4677-A8B4-85397E1DEC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  <c:pt idx="3">
                  <c:v>hersheysca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96-4677-A8B4-85397E1DEC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  <c:pt idx="3">
                  <c:v>hersheysca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96-4677-A8B4-85397E1DEC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4304672"/>
        <c:axId val="323731856"/>
      </c:barChart>
      <c:catAx>
        <c:axId val="38430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731856"/>
        <c:crosses val="autoZero"/>
        <c:auto val="1"/>
        <c:lblAlgn val="ctr"/>
        <c:lblOffset val="100"/>
        <c:noMultiLvlLbl val="0"/>
      </c:catAx>
      <c:valAx>
        <c:axId val="32373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0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B5130-21F6-454F-AB24-3DCCC25B0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F7BF7E-910F-4630-9383-34095652A1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58051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6DB15-7C5C-4458-A599-F054414D35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EE4F0-E856-4542-AF9A-116D03158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2827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CAM</dc:title>
  <dc:creator>Frederik Peiniger</dc:creator>
  <cp:lastModifiedBy>Frederik Peiniger</cp:lastModifiedBy>
  <cp:revision>1</cp:revision>
  <dcterms:created xsi:type="dcterms:W3CDTF">2021-09-08T13:12:45Z</dcterms:created>
  <dcterms:modified xsi:type="dcterms:W3CDTF">2021-09-08T13:13:00Z</dcterms:modified>
</cp:coreProperties>
</file>