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12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EF-4E60-ACA5-555C857FDC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EF-4E60-ACA5-555C857FDC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EF-4E60-ACA5-555C857FDC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81816"/>
        <c:axId val="391784768"/>
      </c:barChart>
      <c:catAx>
        <c:axId val="39178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84768"/>
        <c:crosses val="autoZero"/>
        <c:auto val="1"/>
        <c:lblAlgn val="ctr"/>
        <c:lblOffset val="100"/>
        <c:noMultiLvlLbl val="0"/>
      </c:catAx>
      <c:valAx>
        <c:axId val="39178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8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7FEFE-8742-494F-802C-49E2552E6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4A663A-F2A5-4CEA-826B-2E8B105698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2077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58B43-4ED7-4641-A1F2-FFF8456BD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345D6-43EA-4159-81EF-4BD5EA880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1628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CAM</dc:title>
  <dc:creator>Frederik Peiniger</dc:creator>
  <cp:lastModifiedBy>Frederik Peiniger</cp:lastModifiedBy>
  <cp:revision>1</cp:revision>
  <dcterms:created xsi:type="dcterms:W3CDTF">2021-09-08T13:09:44Z</dcterms:created>
  <dcterms:modified xsi:type="dcterms:W3CDTF">2021-09-08T13:10:00Z</dcterms:modified>
</cp:coreProperties>
</file>