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06A5-4220-91B9-E4BCDBE912D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06A5-4220-91B9-E4BCDBE912D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06A5-4220-91B9-E4BCDBE91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351920"/>
        <c:axId val="377189888"/>
      </c:barChart>
      <c:catAx>
        <c:axId val="32135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189888"/>
        <c:crosses val="autoZero"/>
        <c:auto val="1"/>
        <c:lblAlgn val="ctr"/>
        <c:lblOffset val="100"/>
        <c:noMultiLvlLbl val="0"/>
      </c:catAx>
      <c:valAx>
        <c:axId val="37718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5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6110-8F4A-4FB5-A0DD-1FA6DACE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7BA1F9-D1B3-4629-A02B-2DABE5C32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630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E9EDC-7B8A-4E05-8A34-6A3535158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06CDB-5F5D-493A-97F7-E6047298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581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2021-09-08T13:05:30Z</dcterms:created>
  <dcterms:modified xsi:type="dcterms:W3CDTF">2021-09-08T13:05:34Z</dcterms:modified>
</cp:coreProperties>
</file>