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5ECF-4A1D-A2FA-A31D11FA973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5ECF-4A1D-A2FA-A31D11FA973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5ECF-4A1D-A2FA-A31D11FA9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697432"/>
        <c:axId val="388480896"/>
      </c:barChart>
      <c:catAx>
        <c:axId val="33269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80896"/>
        <c:crosses val="autoZero"/>
        <c:auto val="1"/>
        <c:lblAlgn val="ctr"/>
        <c:lblOffset val="100"/>
        <c:noMultiLvlLbl val="0"/>
      </c:catAx>
      <c:valAx>
        <c:axId val="38848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9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50E9-B82A-4ABD-97E8-2CCA5FA15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77F80C-85F8-4431-AACB-BB2CB7C72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355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01AA8-F12D-4757-97D4-A78A2008C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73244-ACB8-4F98-B0E4-6E897C88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854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2021-09-08T13:04:58Z</dcterms:created>
  <dcterms:modified xsi:type="dcterms:W3CDTF">2021-09-08T13:05:12Z</dcterms:modified>
</cp:coreProperties>
</file>