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47-4710-8BA8-E3E3583901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47-4710-8BA8-E3E3583901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47-4710-8BA8-E3E3583901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47-4710-8BA8-E3E358390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732768"/>
        <c:axId val="389734080"/>
      </c:barChart>
      <c:dateAx>
        <c:axId val="38973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34080"/>
        <c:crosses val="autoZero"/>
        <c:auto val="1"/>
        <c:lblOffset val="100"/>
        <c:baseTimeUnit val="days"/>
      </c:dateAx>
      <c:valAx>
        <c:axId val="38973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3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FDE81-77FB-4D4F-9EBA-FC430E36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90803-3A41-4F4D-8AF3-D3C4EBDDF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829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0A7C5-A8FC-4767-AE91-12BB9E750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9CEFC-62FC-4D3A-A0B7-C38AEDFC6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881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CAM</dc:title>
  <dc:creator>Frederik Peiniger</dc:creator>
  <cp:lastModifiedBy>Frederik Peiniger</cp:lastModifiedBy>
  <cp:revision>1</cp:revision>
  <dcterms:created xsi:type="dcterms:W3CDTF">2021-09-08T12:56:35Z</dcterms:created>
  <dcterms:modified xsi:type="dcterms:W3CDTF">2021-09-08T12:56:40Z</dcterms:modified>
</cp:coreProperties>
</file>