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2CA7-47B1-BAE9-74A9CFA331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2CA7-47B1-BAE9-74A9CFA331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2CA7-47B1-BAE9-74A9CFA331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2CA7-47B1-BAE9-74A9CFA33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183792"/>
        <c:axId val="325184120"/>
      </c:barChart>
      <c:catAx>
        <c:axId val="3251837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184120"/>
        <c:crosses val="autoZero"/>
        <c:auto val="1"/>
        <c:lblAlgn val="ctr"/>
        <c:lblOffset val="100"/>
        <c:noMultiLvlLbl val="0"/>
      </c:catAx>
      <c:valAx>
        <c:axId val="32518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18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97D82-CA34-42E9-9657-18DA6595D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A738E4-2565-4AC3-A10D-D0EC9FBDFF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2443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15264-F069-4880-8F9E-4104D5F33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B4EA0-99FC-45B8-B62D-420ADA5B5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8839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CAM</dc:title>
  <dc:creator>Frederik Peiniger</dc:creator>
  <cp:lastModifiedBy>Frederik Peiniger</cp:lastModifiedBy>
  <cp:revision>1</cp:revision>
  <dcterms:created xsi:type="dcterms:W3CDTF">2021-09-08T12:55:53Z</dcterms:created>
  <dcterms:modified xsi:type="dcterms:W3CDTF">2021-09-08T12:56:07Z</dcterms:modified>
</cp:coreProperties>
</file>