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F10-4D4A-A89F-912FFBDEA1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F10-4D4A-A89F-912FFBDEA12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F10-4D4A-A89F-912FFBDEA12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3F10-4D4A-A89F-912FFBDEA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504976"/>
        <c:axId val="378014848"/>
      </c:barChart>
      <c:catAx>
        <c:axId val="32050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4848"/>
        <c:crosses val="autoZero"/>
        <c:auto val="1"/>
        <c:lblAlgn val="ctr"/>
        <c:lblOffset val="100"/>
        <c:noMultiLvlLbl val="0"/>
      </c:catAx>
      <c:valAx>
        <c:axId val="3780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A900-ACF2-41A9-B801-66DFA7D69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986AC-4FBC-48D3-A0EA-73B4BA579E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284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8D84A-E1C4-464E-A43D-740C39080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A8DEE-468B-4DED-AA02-26B08A3D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87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2021-09-08T12:53:29Z</dcterms:created>
  <dcterms:modified xsi:type="dcterms:W3CDTF">2021-09-08T12:53:44Z</dcterms:modified>
</cp:coreProperties>
</file>