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F091C-C725-4730-801A-9312981D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33604-3391-4A7C-831A-F5C542E15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73547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0873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7852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2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311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534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63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548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073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1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33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2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kitkatcentroamerica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94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AB47F-D204-4BA5-9346-C48DFACDB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78251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CAM</dc:title>
  <dc:creator>Frederik Peiniger</dc:creator>
  <cp:lastModifiedBy>Frederik Peiniger</cp:lastModifiedBy>
  <cp:revision>1</cp:revision>
  <dcterms:created xsi:type="dcterms:W3CDTF">2021-09-08T12:44:52Z</dcterms:created>
  <dcterms:modified xsi:type="dcterms:W3CDTF">2021-09-08T12:45:00Z</dcterms:modified>
</cp:coreProperties>
</file>