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Snickers Centroamérica</c:v>
                </c:pt>
                <c:pt idx="1">
                  <c:v>Tutto</c:v>
                </c:pt>
                <c:pt idx="2">
                  <c:v>Chocolates Granada</c:v>
                </c:pt>
                <c:pt idx="3">
                  <c:v>HERSHEY'S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0</c:v>
                </c:pt>
                <c:pt idx="1">
                  <c:v>12</c:v>
                </c:pt>
                <c:pt idx="2">
                  <c:v>10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800-4476-B29F-F25C13F252D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Snickers Centroamérica</c:v>
                </c:pt>
                <c:pt idx="1">
                  <c:v>Tutto</c:v>
                </c:pt>
                <c:pt idx="2">
                  <c:v>Chocolates Granada</c:v>
                </c:pt>
                <c:pt idx="3">
                  <c:v>HERSHEY'S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</c:v>
                </c:pt>
                <c:pt idx="1">
                  <c:v>3</c:v>
                </c:pt>
                <c:pt idx="2">
                  <c:v>1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800-4476-B29F-F25C13F252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78570560"/>
        <c:axId val="378570232"/>
      </c:barChart>
      <c:catAx>
        <c:axId val="378570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8570232"/>
        <c:crosses val="autoZero"/>
        <c:auto val="1"/>
        <c:lblAlgn val="ctr"/>
        <c:lblOffset val="100"/>
        <c:noMultiLvlLbl val="0"/>
      </c:catAx>
      <c:valAx>
        <c:axId val="378570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8570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D2FA3A-AE15-4CEF-A840-38CCD36627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CAM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B6D5FD1-3D73-4E4C-AE87-0443EBF9DBB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438437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19CBDA-5D35-478E-9EB4-E63F93BC5D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8B1930-2870-4C31-AC5E-FD030F37B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5515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Post Type Distribution Per Profile | CAM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 Type Distribution Per Profile | CAM</dc:title>
  <dc:creator>Frederik Peiniger</dc:creator>
  <cp:lastModifiedBy>Frederik Peiniger</cp:lastModifiedBy>
  <cp:revision>1</cp:revision>
  <dcterms:created xsi:type="dcterms:W3CDTF">2021-09-07T19:20:33Z</dcterms:created>
  <dcterms:modified xsi:type="dcterms:W3CDTF">2021-09-07T19:20:37Z</dcterms:modified>
</cp:coreProperties>
</file>