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8A3F-4CBF-B1EC-CA5FC34003B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8A3F-4CBF-B1EC-CA5FC3400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364176"/>
        <c:axId val="387367456"/>
      </c:barChart>
      <c:catAx>
        <c:axId val="38736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67456"/>
        <c:crosses val="autoZero"/>
        <c:auto val="1"/>
        <c:lblAlgn val="ctr"/>
        <c:lblOffset val="100"/>
        <c:noMultiLvlLbl val="0"/>
      </c:catAx>
      <c:valAx>
        <c:axId val="38736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6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F16A-AC04-4051-AF33-0C9ECCA67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D6CD8C-177B-4624-AFC7-AEB5EE2D7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1061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30E6C-11E3-4148-B6CE-6204B33AB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0A02F-9B40-45FD-B9C7-C3A8EE0D1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786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2021-09-07T19:17:01Z</dcterms:created>
  <dcterms:modified xsi:type="dcterms:W3CDTF">2021-09-07T19:17:05Z</dcterms:modified>
</cp:coreProperties>
</file>