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Sheet1!$B$2:$B$5</c:f>
            </c:numRef>
          </c:val>
          <c:extLst>
            <c:ext xmlns:c16="http://schemas.microsoft.com/office/drawing/2014/chart" uri="{C3380CC4-5D6E-409C-BE32-E72D297353CC}">
              <c16:uniqueId val="{00000000-A1DB-4730-BCC9-9D2554669DBA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Sheet1!$C$2:$C$5</c:f>
            </c:numRef>
          </c:val>
          <c:extLst>
            <c:ext xmlns:c16="http://schemas.microsoft.com/office/drawing/2014/chart" uri="{C3380CC4-5D6E-409C-BE32-E72D297353CC}">
              <c16:uniqueId val="{00000001-A1DB-4730-BCC9-9D2554669D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3011944"/>
        <c:axId val="383012928"/>
      </c:barChart>
      <c:catAx>
        <c:axId val="383011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012928"/>
        <c:crosses val="autoZero"/>
        <c:auto val="1"/>
        <c:lblAlgn val="ctr"/>
        <c:lblOffset val="100"/>
        <c:noMultiLvlLbl val="0"/>
      </c:catAx>
      <c:valAx>
        <c:axId val="383012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011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8BAE99-905E-4948-B4FF-1EE01736F0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CAM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0F948EA-F28C-4796-A8AC-B5B1132E2F3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870531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A76383-5A1F-4A06-86DF-D729F3339F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7983BE-BCDE-4DCC-82A1-AE3023ACB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036653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Post Type Distribution Per Profile | CAM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 Per Profile | CAM</dc:title>
  <dc:creator>Frederik Peiniger</dc:creator>
  <cp:lastModifiedBy>Frederik Peiniger</cp:lastModifiedBy>
  <cp:revision>1</cp:revision>
  <dcterms:created xsi:type="dcterms:W3CDTF">2021-09-07T19:16:26Z</dcterms:created>
  <dcterms:modified xsi:type="dcterms:W3CDTF">2021-09-07T19:16:39Z</dcterms:modified>
</cp:coreProperties>
</file>