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10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A-4155-879D-3DEB8F5878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 Centroamérica</c:v>
                </c:pt>
                <c:pt idx="1">
                  <c:v>Tutto</c:v>
                </c:pt>
                <c:pt idx="2">
                  <c:v>Chocolates Granada</c:v>
                </c:pt>
                <c:pt idx="3">
                  <c:v>HERSHEY'S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A-4155-879D-3DEB8F587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804064"/>
        <c:axId val="383806688"/>
      </c:barChart>
      <c:catAx>
        <c:axId val="38380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06688"/>
        <c:crosses val="autoZero"/>
        <c:auto val="1"/>
        <c:lblAlgn val="ctr"/>
        <c:lblOffset val="100"/>
        <c:noMultiLvlLbl val="0"/>
      </c:catAx>
      <c:valAx>
        <c:axId val="38380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8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B411-5B22-4CAF-9211-5B01FFAA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61EAE-859B-4BEE-BDAD-0338F5581C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9912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6A533-04EC-4447-9126-5A6945F7A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C365-F3CB-426E-8A39-977C41C8F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41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2021-09-07T19:09:58Z</dcterms:created>
  <dcterms:modified xsi:type="dcterms:W3CDTF">2021-09-07T19:10:13Z</dcterms:modified>
</cp:coreProperties>
</file>