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F10C-4A81-A0A0-C2A9B84E9A4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F10C-4A81-A0A0-C2A9B84E9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3533792"/>
        <c:axId val="393531496"/>
      </c:barChart>
      <c:catAx>
        <c:axId val="3935337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31496"/>
        <c:crosses val="autoZero"/>
        <c:auto val="1"/>
        <c:lblAlgn val="ctr"/>
        <c:lblOffset val="100"/>
        <c:noMultiLvlLbl val="0"/>
      </c:catAx>
      <c:valAx>
        <c:axId val="39353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3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1D100-C4CF-46B5-B79B-10A5334B7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AA52CF-84A5-4375-944E-07D18D2494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4159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E8A73-C262-48FA-9B77-5A9E73392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7F41E-C993-49AD-8289-A34860D4C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448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CAM</dc:title>
  <dc:creator>Frederik Peiniger</dc:creator>
  <cp:lastModifiedBy>Frederik Peiniger</cp:lastModifiedBy>
  <cp:revision>1</cp:revision>
  <dcterms:created xsi:type="dcterms:W3CDTF">2021-09-07T19:03:16Z</dcterms:created>
  <dcterms:modified xsi:type="dcterms:W3CDTF">2021-09-07T19:03:31Z</dcterms:modified>
</cp:coreProperties>
</file>