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8370-4B6A-81E9-C75B35FDCDD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8370-4B6A-81E9-C75B35FDCD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6551168"/>
        <c:axId val="376547888"/>
      </c:barChart>
      <c:catAx>
        <c:axId val="37655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47888"/>
        <c:crosses val="autoZero"/>
        <c:auto val="1"/>
        <c:lblAlgn val="ctr"/>
        <c:lblOffset val="100"/>
        <c:noMultiLvlLbl val="0"/>
      </c:catAx>
      <c:valAx>
        <c:axId val="37654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5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9CA8A-7EB1-4720-B3FE-E9B645E66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775A94-7F40-4FF4-9843-097EDBFBE4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1231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C104A-D97B-452D-A2D6-8C40E706B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C3DDB-547B-4D57-B027-8FA0ECA6B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135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CAM</dc:title>
  <dc:creator>Frederik Peiniger</dc:creator>
  <cp:lastModifiedBy>Frederik Peiniger</cp:lastModifiedBy>
  <cp:revision>1</cp:revision>
  <dcterms:created xsi:type="dcterms:W3CDTF">2021-09-07T19:02:05Z</dcterms:created>
  <dcterms:modified xsi:type="dcterms:W3CDTF">2021-09-07T19:02:20Z</dcterms:modified>
</cp:coreProperties>
</file>