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17CA-4922-B742-9DD96B0381C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17CA-4922-B742-9DD96B038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314264"/>
        <c:axId val="381314920"/>
      </c:barChart>
      <c:catAx>
        <c:axId val="3813142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14920"/>
        <c:crosses val="autoZero"/>
        <c:auto val="1"/>
        <c:lblAlgn val="ctr"/>
        <c:lblOffset val="100"/>
        <c:noMultiLvlLbl val="0"/>
      </c:catAx>
      <c:valAx>
        <c:axId val="38131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1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59958-A75D-4A5C-9173-E16E677A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FA7D9-D458-4DF7-AFF8-F6649BB77A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16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5B191-1EC8-4257-9D42-13D1E8744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46E95-0CE4-4DED-B616-25F599B3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15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2021-09-07T18:56:34Z</dcterms:created>
  <dcterms:modified xsi:type="dcterms:W3CDTF">2021-09-07T18:56:49Z</dcterms:modified>
</cp:coreProperties>
</file>