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0880-4941-B20A-05BBCDC198F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0880-4941-B20A-05BBCDC19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818160"/>
        <c:axId val="383818816"/>
      </c:barChart>
      <c:catAx>
        <c:axId val="38381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18816"/>
        <c:crosses val="autoZero"/>
        <c:auto val="1"/>
        <c:lblAlgn val="ctr"/>
        <c:lblOffset val="100"/>
        <c:noMultiLvlLbl val="0"/>
      </c:catAx>
      <c:valAx>
        <c:axId val="38381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1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6DE6F-7177-4FE6-95C6-9667701EB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409D03-C8AF-49BA-A0E6-AE90C5C78D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1731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4B5D5-97A1-4F99-B203-CC0FFF81F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7479E-4A7A-4C6F-86EF-2102ADEE2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910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2021-09-07T18:55:34Z</dcterms:created>
  <dcterms:modified xsi:type="dcterms:W3CDTF">2021-09-07T18:55:48Z</dcterms:modified>
</cp:coreProperties>
</file>