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kitkatcentroamerica</c:v>
                </c:pt>
                <c:pt idx="1">
                  <c:v>chocolatetutto</c:v>
                </c:pt>
                <c:pt idx="2">
                  <c:v>chocolatesgranadagt</c:v>
                </c:pt>
                <c:pt idx="3">
                  <c:v>hersheysca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4</c:v>
                </c:pt>
                <c:pt idx="2">
                  <c:v>12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31-468E-A480-5FEE79FCBA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kitkatcentroamerica</c:v>
                </c:pt>
                <c:pt idx="1">
                  <c:v>chocolatetutto</c:v>
                </c:pt>
                <c:pt idx="2">
                  <c:v>chocolatesgranadagt</c:v>
                </c:pt>
                <c:pt idx="3">
                  <c:v>hersheysca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31-468E-A480-5FEE79FCBA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kitkatcentroamerica</c:v>
                </c:pt>
                <c:pt idx="1">
                  <c:v>chocolatetutto</c:v>
                </c:pt>
                <c:pt idx="2">
                  <c:v>chocolatesgranadagt</c:v>
                </c:pt>
                <c:pt idx="3">
                  <c:v>hersheysca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B31-468E-A480-5FEE79FCBA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6634768"/>
        <c:axId val="326635096"/>
      </c:barChart>
      <c:catAx>
        <c:axId val="326634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635096"/>
        <c:crosses val="autoZero"/>
        <c:auto val="1"/>
        <c:lblAlgn val="ctr"/>
        <c:lblOffset val="100"/>
        <c:noMultiLvlLbl val="0"/>
      </c:catAx>
      <c:valAx>
        <c:axId val="326635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634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73569-1CF8-461A-98EC-C321594D6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6F2C60-1040-44FE-B669-E9064BB560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21390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7D3BD7-86BB-4389-809E-16EE9168F9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BEA35-EA3A-426A-971F-BCE6DBB06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3260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CAM</dc:title>
  <dc:creator>Frederik Peiniger</dc:creator>
  <cp:lastModifiedBy>Frederik Peiniger</cp:lastModifiedBy>
  <cp:revision>1</cp:revision>
  <dcterms:created xsi:type="dcterms:W3CDTF">2021-09-07T18:48:49Z</dcterms:created>
  <dcterms:modified xsi:type="dcterms:W3CDTF">2021-09-07T18:49:01Z</dcterms:modified>
</cp:coreProperties>
</file>