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C-4A3E-A6B8-A8A22E8D0C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EC-4A3E-A6B8-A8A22E8D0C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EC-4A3E-A6B8-A8A22E8D0C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EC-4A3E-A6B8-A8A22E8D0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777424"/>
        <c:axId val="378778408"/>
      </c:barChart>
      <c:dateAx>
        <c:axId val="37877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78408"/>
        <c:crosses val="autoZero"/>
        <c:auto val="1"/>
        <c:lblOffset val="100"/>
        <c:baseTimeUnit val="days"/>
      </c:dateAx>
      <c:valAx>
        <c:axId val="37877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7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7F54A-000E-4F20-BC43-222C8505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EFD47-4816-42FD-AA72-5C84820F2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6907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A4A36-80BF-4B81-B23E-4646F44CE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20149-2700-4322-909C-B19A2DF8C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14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2021-09-07T18:36:00Z</dcterms:created>
  <dcterms:modified xsi:type="dcterms:W3CDTF">2021-09-07T18:36:15Z</dcterms:modified>
</cp:coreProperties>
</file>