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Snickers Centroamérica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4A-4B8D-838B-AD76780480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Tutto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4A-4B8D-838B-AD76780480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Granada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4A-4B8D-838B-AD76780480D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F4A-4B8D-838B-AD76780480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959280"/>
        <c:axId val="380960592"/>
      </c:barChart>
      <c:dateAx>
        <c:axId val="380959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960592"/>
        <c:crosses val="autoZero"/>
        <c:auto val="1"/>
        <c:lblOffset val="100"/>
        <c:baseTimeUnit val="days"/>
      </c:dateAx>
      <c:valAx>
        <c:axId val="38096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95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7BBF0-AEE0-4E8A-98CD-22792B8EA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37023F-927D-4F47-953E-9D9D76D497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707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ACCFE0-6E80-4821-9AC2-B62AEDDD6D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66EF0-5D09-43CF-9EF6-9E278C177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1124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CAM</dc:title>
  <dc:creator>Frederik Peiniger</dc:creator>
  <cp:lastModifiedBy>Frederik Peiniger</cp:lastModifiedBy>
  <cp:revision>1</cp:revision>
  <dcterms:created xsi:type="dcterms:W3CDTF">2021-09-07T18:26:45Z</dcterms:created>
  <dcterms:modified xsi:type="dcterms:W3CDTF">2021-09-07T18:26:58Z</dcterms:modified>
</cp:coreProperties>
</file>