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ECF-463D-8DE8-88AC5AC0F85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ECF-463D-8DE8-88AC5AC0F85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ECF-463D-8DE8-88AC5AC0F85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6ECF-463D-8DE8-88AC5AC0F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183312"/>
        <c:axId val="68182984"/>
      </c:barChart>
      <c:catAx>
        <c:axId val="681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182984"/>
        <c:crosses val="autoZero"/>
        <c:auto val="1"/>
        <c:lblAlgn val="ctr"/>
        <c:lblOffset val="100"/>
        <c:noMultiLvlLbl val="0"/>
      </c:catAx>
      <c:valAx>
        <c:axId val="6818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18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923B-4C72-4F69-9A6A-05A38B408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FEFA20-8F9C-41B3-BF7D-864E674E6E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300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69814-439B-4E89-894C-7306FD6BD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E46A0-5656-4893-BB43-06983A01C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93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CAM</dc:title>
  <dc:creator>Frederik Peiniger</dc:creator>
  <cp:lastModifiedBy>Frederik Peiniger</cp:lastModifiedBy>
  <cp:revision>1</cp:revision>
  <dcterms:created xsi:type="dcterms:W3CDTF">2021-09-07T18:23:22Z</dcterms:created>
  <dcterms:modified xsi:type="dcterms:W3CDTF">2021-09-07T18:23:37Z</dcterms:modified>
</cp:coreProperties>
</file>