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A27AD-78BA-4210-8EDB-5C0D072B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0E73C-68B1-4270-A440-1E33264F3C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994170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04504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7675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740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616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594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651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403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598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53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9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6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62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520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6AA7E-7B2E-4B1C-B584-FB477302A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165659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CAM</dc:title>
  <dc:creator>Frederik Peiniger</dc:creator>
  <cp:lastModifiedBy>Frederik Peiniger</cp:lastModifiedBy>
  <cp:revision>1</cp:revision>
  <dcterms:created xsi:type="dcterms:W3CDTF">2021-09-07T17:29:56Z</dcterms:created>
  <dcterms:modified xsi:type="dcterms:W3CDTF">2021-09-07T17:30:04Z</dcterms:modified>
</cp:coreProperties>
</file>