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crunch_puertorico</c:v>
                </c:pt>
                <c:pt idx="1">
                  <c:v>hersheyspuertorico</c:v>
                </c:pt>
                <c:pt idx="2">
                  <c:v>kitkatpuertorico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C2-417E-83DB-FDD7373365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crunch_puertorico</c:v>
                </c:pt>
                <c:pt idx="1">
                  <c:v>hersheyspuertorico</c:v>
                </c:pt>
                <c:pt idx="2">
                  <c:v>kitkatpuertorico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6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C2-417E-83DB-FDD7373365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crunch_puertorico</c:v>
                </c:pt>
                <c:pt idx="1">
                  <c:v>hersheyspuertorico</c:v>
                </c:pt>
                <c:pt idx="2">
                  <c:v>kitkatpuertorico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4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C2-417E-83DB-FDD7373365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5656560"/>
        <c:axId val="375656888"/>
      </c:barChart>
      <c:catAx>
        <c:axId val="37565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656888"/>
        <c:crosses val="autoZero"/>
        <c:auto val="1"/>
        <c:lblAlgn val="ctr"/>
        <c:lblOffset val="100"/>
        <c:noMultiLvlLbl val="0"/>
      </c:catAx>
      <c:valAx>
        <c:axId val="375656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65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30D96-6BCD-496E-B012-58697263A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76BA20-57DB-4BEB-A415-4C1753C7E1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44843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9CFED4-7937-461D-90E8-97A7D0DA4F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FE628-A4D1-4013-8918-740301CE0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4629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Puerto Rico Competitors</dc:title>
  <dc:creator>Frederik Peiniger</dc:creator>
  <cp:lastModifiedBy>Frederik Peiniger</cp:lastModifiedBy>
  <cp:revision>1</cp:revision>
  <dcterms:created xsi:type="dcterms:W3CDTF">2021-09-07T14:47:49Z</dcterms:created>
  <dcterms:modified xsi:type="dcterms:W3CDTF">2021-09-07T14:47:53Z</dcterms:modified>
</cp:coreProperties>
</file>