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crunch_puertorico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44409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E3-4F08-95DE-590C239E70D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hersheyspuertorico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44409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AE3-4F08-95DE-590C239E70D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kitkatpuertorico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44409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AE3-4F08-95DE-590C239E70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9499968"/>
        <c:axId val="332477232"/>
      </c:barChart>
      <c:dateAx>
        <c:axId val="694999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477232"/>
        <c:crosses val="autoZero"/>
        <c:auto val="1"/>
        <c:lblOffset val="100"/>
        <c:baseTimeUnit val="days"/>
      </c:dateAx>
      <c:valAx>
        <c:axId val="332477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499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ED66A-9621-4A55-84EC-780CF1FB2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6F38E30-010F-4D0F-A954-F6DA2D0B683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0443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68EA5C-5423-4733-8973-2AE3EC6E05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E46E5F-697F-4205-B017-E00F54286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5935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Posts | Puerto Rico Competitors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| Puerto Rico Competitors</dc:title>
  <dc:creator>Frederik Peiniger</dc:creator>
  <cp:lastModifiedBy>Frederik Peiniger</cp:lastModifiedBy>
  <cp:revision>1</cp:revision>
  <dcterms:created xsi:type="dcterms:W3CDTF">2021-09-07T14:36:36Z</dcterms:created>
  <dcterms:modified xsi:type="dcterms:W3CDTF">2021-09-07T14:36:47Z</dcterms:modified>
</cp:coreProperties>
</file>