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1EB3-6FF3-4C51-9E2B-294499ECB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34FCB-16B1-4FDF-B445-4D04B3E8F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505439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4651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629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20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50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665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1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749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263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35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22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92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37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A286B-874D-400F-BD61-299F55E53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48103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Puerto Rico Competitors</dc:title>
  <dc:creator>Frederik Peiniger</dc:creator>
  <cp:lastModifiedBy>Frederik Peiniger</cp:lastModifiedBy>
  <cp:revision>1</cp:revision>
  <dcterms:created xsi:type="dcterms:W3CDTF">2021-09-07T13:52:51Z</dcterms:created>
  <dcterms:modified xsi:type="dcterms:W3CDTF">2021-09-07T13:52:57Z</dcterms:modified>
</cp:coreProperties>
</file>