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A-4FBA-AA53-A44984CCCD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A-4FBA-AA53-A44984CCCD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A-4FBA-AA53-A44984CCC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452744"/>
        <c:axId val="326448480"/>
      </c:barChart>
      <c:catAx>
        <c:axId val="32645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48480"/>
        <c:crosses val="autoZero"/>
        <c:auto val="1"/>
        <c:lblAlgn val="ctr"/>
        <c:lblOffset val="100"/>
        <c:noMultiLvlLbl val="0"/>
      </c:catAx>
      <c:valAx>
        <c:axId val="3264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A02A-50E7-4428-B567-9179A3C6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14CEE2-2F95-48E2-88C6-9FF63576EC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834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455A4-7A1B-45E6-AFA7-98FD74C90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C854C-9A3C-49C2-9AFE-E45152A5B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0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Puerto Rico Competitors</dc:title>
  <dc:creator>Frederik Peiniger</dc:creator>
  <cp:lastModifiedBy>Frederik Peiniger</cp:lastModifiedBy>
  <cp:revision>1</cp:revision>
  <dcterms:created xsi:type="dcterms:W3CDTF">2021-09-02T18:22:31Z</dcterms:created>
  <dcterms:modified xsi:type="dcterms:W3CDTF">2021-09-02T18:22:36Z</dcterms:modified>
</cp:coreProperties>
</file>