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2B-4D23-99A8-F05D6C10E5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2B-4D23-99A8-F05D6C10E5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2B-4D23-99A8-F05D6C10E5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2B-4D23-99A8-F05D6C10E5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2B-4D23-99A8-F05D6C10E5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2B-4D23-99A8-F05D6C10E5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72B-4D23-99A8-F05D6C10E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979864"/>
        <c:axId val="320980848"/>
      </c:barChart>
      <c:dateAx>
        <c:axId val="32097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80848"/>
        <c:crosses val="autoZero"/>
        <c:auto val="1"/>
        <c:lblOffset val="100"/>
        <c:baseTimeUnit val="days"/>
      </c:dateAx>
      <c:valAx>
        <c:axId val="32098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7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64ECD-144E-431E-B112-46D498D5A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9B85F5-C2A4-4754-BBFD-CE73164B82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726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A3459-AB9E-428F-86B8-D5D14F0DB7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E019B-1B99-4D29-800F-A239DD4C7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108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2021-09-02T17:56:11Z</dcterms:created>
  <dcterms:modified xsi:type="dcterms:W3CDTF">2021-09-02T17:56:15Z</dcterms:modified>
</cp:coreProperties>
</file>