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81F-4D2B-9AED-D353BE256B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81F-4D2B-9AED-D353BE256B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81F-4D2B-9AED-D353BE256B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81F-4D2B-9AED-D353BE256B8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281F-4D2B-9AED-D353BE256B8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281F-4D2B-9AED-D353BE256B8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281F-4D2B-9AED-D353BE256B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341112"/>
        <c:axId val="323078752"/>
      </c:barChart>
      <c:catAx>
        <c:axId val="324341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78752"/>
        <c:crosses val="autoZero"/>
        <c:auto val="1"/>
        <c:lblAlgn val="ctr"/>
        <c:lblOffset val="100"/>
        <c:noMultiLvlLbl val="0"/>
      </c:catAx>
      <c:valAx>
        <c:axId val="32307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41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6C25-E85C-4C67-A08A-6D0B52179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97C209-954D-49A2-BAF1-15233DE47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1085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BD069-8EEC-4D54-9EF7-6B0564647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84D18-B450-4D72-940C-DB57DD68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275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2021-09-02T17:55:40Z</dcterms:created>
  <dcterms:modified xsi:type="dcterms:W3CDTF">2021-09-02T17:55:52Z</dcterms:modified>
</cp:coreProperties>
</file>