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350B-461F-A022-01CFD2451CA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350B-461F-A022-01CFD2451CA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350B-461F-A022-01CFD2451CA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350B-461F-A022-01CFD2451CA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350B-461F-A022-01CFD2451CA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350B-461F-A022-01CFD2451CA4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350B-461F-A022-01CFD2451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387920"/>
        <c:axId val="388390216"/>
      </c:barChart>
      <c:catAx>
        <c:axId val="38838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90216"/>
        <c:crosses val="autoZero"/>
        <c:auto val="1"/>
        <c:lblAlgn val="ctr"/>
        <c:lblOffset val="100"/>
        <c:noMultiLvlLbl val="0"/>
      </c:catAx>
      <c:valAx>
        <c:axId val="38839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8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2C248-373A-4679-94F5-45A966023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0CB51F-CD28-474D-A07A-0FA4000002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7613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0961B-C9C4-49B6-A961-C1A4D25E7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3C646-8C53-4F8A-85B0-A23B01DCC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1638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2021-09-02T17:54:19Z</dcterms:created>
  <dcterms:modified xsi:type="dcterms:W3CDTF">2021-09-02T17:54:24Z</dcterms:modified>
</cp:coreProperties>
</file>