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2250-4DBC-AF20-C19448BA514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2250-4DBC-AF20-C19448BA514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2250-4DBC-AF20-C19448BA514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2250-4DBC-AF20-C19448BA514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2250-4DBC-AF20-C19448BA514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2250-4DBC-AF20-C19448BA514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2250-4DBC-AF20-C19448BA5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193784"/>
        <c:axId val="338192144"/>
      </c:barChart>
      <c:catAx>
        <c:axId val="338193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192144"/>
        <c:crosses val="autoZero"/>
        <c:auto val="1"/>
        <c:lblAlgn val="ctr"/>
        <c:lblOffset val="100"/>
        <c:noMultiLvlLbl val="0"/>
      </c:catAx>
      <c:valAx>
        <c:axId val="33819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19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A374A-A648-48AC-9792-4838FC1B3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13C3E5-0B6B-41B0-8AC5-C7EA90EF70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5607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61E9B-A587-4FA0-BA32-21596B424E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4BAEB-CFED-4DCD-818F-B5C18D86F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52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2021-09-02T17:47:32Z</dcterms:created>
  <dcterms:modified xsi:type="dcterms:W3CDTF">2021-09-02T17:47:44Z</dcterms:modified>
</cp:coreProperties>
</file>