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3C1-4443-A10B-5C56968AFB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3C1-4443-A10B-5C56968AFBF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3C1-4443-A10B-5C56968AFBF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3C1-4443-A10B-5C56968AFBF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E3C1-4443-A10B-5C56968AFBF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E3C1-4443-A10B-5C56968AFBF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E3C1-4443-A10B-5C56968AF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428320"/>
        <c:axId val="69195328"/>
      </c:barChart>
      <c:catAx>
        <c:axId val="7042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95328"/>
        <c:crosses val="autoZero"/>
        <c:auto val="1"/>
        <c:lblAlgn val="ctr"/>
        <c:lblOffset val="100"/>
        <c:noMultiLvlLbl val="0"/>
      </c:catAx>
      <c:valAx>
        <c:axId val="691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2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4F0A-00E4-4803-8FCC-3D904C36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7E7A0-693F-4935-9B0F-E5B08D35C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97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ECC80-0136-44E4-BF8E-FCA685DD7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022DC-4EF4-4B23-9615-85A65C0C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28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2021-09-02T17:46:33Z</dcterms:created>
  <dcterms:modified xsi:type="dcterms:W3CDTF">2021-09-02T17:46:47Z</dcterms:modified>
</cp:coreProperties>
</file>