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B4E4F-91C4-4AF0-B4D4-A77D561DB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Puerto Rico Competitors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BCAD23-B812-40CD-BDF5-013137F70E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0371856"/>
              </p:ext>
            </p:extLst>
          </p:nvPr>
        </p:nvGraphicFramePr>
        <p:xfrm>
          <a:off x="457200" y="17319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979481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32948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2217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2284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04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016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023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706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65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6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Ferrero 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69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Crunch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636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7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85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268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Kisses 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451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D2791-ADFF-408C-8C17-9B2B7BA6F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8712544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</Words>
  <Application>Microsoft Office PowerPoint</Application>
  <PresentationFormat>On-screen Show (4:3)</PresentationFormat>
  <Paragraphs>66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Puerto Rico Competitors</dc:title>
  <dc:creator>Frederik Peiniger</dc:creator>
  <cp:lastModifiedBy>Frederik Peiniger</cp:lastModifiedBy>
  <cp:revision>1</cp:revision>
  <dcterms:created xsi:type="dcterms:W3CDTF">2021-09-02T17:27:21Z</dcterms:created>
  <dcterms:modified xsi:type="dcterms:W3CDTF">2021-09-02T17:27:34Z</dcterms:modified>
</cp:coreProperties>
</file>